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8" r:id="rId2"/>
    <p:sldId id="259" r:id="rId3"/>
    <p:sldId id="257" r:id="rId4"/>
  </p:sldIdLst>
  <p:sldSz cx="7559675" cy="106918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504" y="-37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77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25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43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86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60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25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6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71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90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8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44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295A-DB61-48F0-8BD9-56D185E00602}" type="datetimeFigureOut">
              <a:rPr lang="pl-PL" smtClean="0"/>
              <a:t>09.09.2025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D99F-ECDC-40E4-8CBF-EBA65EA00E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93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eet.google.com/vbq-kfya-sxx" TargetMode="External"/><Relationship Id="rId2" Type="http://schemas.openxmlformats.org/officeDocument/2006/relationships/hyperlink" Target="meet.google.com/bpp-egkp-e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eet.google.com/niy-uqkz-nu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eet.google.com/nzy-yaej-do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2FFFD125-9DE6-A414-7F43-98762FF4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17" y="2527176"/>
            <a:ext cx="6552883" cy="73710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10.00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11.00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Rejestracja uczestników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11.00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Otwarcie konferencji. Wystąpienie Władz Uczelni/Wydziału/Patronów i Współorganizatorów </a:t>
            </a:r>
            <a:r>
              <a:rPr lang="pl-PL" altLang="pl-PL" sz="1100" b="1" dirty="0">
                <a:highlight>
                  <a:srgbClr val="00FFFF"/>
                </a:highlight>
                <a:latin typeface="Calibri  "/>
                <a:ea typeface="Times New Roman" panose="02020603050405020304" pitchFamily="18" charset="0"/>
                <a:hlinkClick r:id="rId2" action="ppaction://hlinkfile"/>
              </a:rPr>
              <a:t>[LINK]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latin typeface="Calibri  "/>
            </a:endParaRP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11.30 – 12.15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Od filantropii zamożnych przedsiębiorców do ESG przedsiębiorstw – dr hab. Katarzyna </a:t>
            </a:r>
            <a:r>
              <a:rPr lang="pl-PL" altLang="pl-PL" sz="1100" b="1" dirty="0" err="1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Kreczmańska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pl-PL" altLang="pl-PL" sz="1100" b="1" dirty="0" err="1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Gigol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profesor Szkoły Głównej Handlowej w Warszawie </a:t>
            </a:r>
            <a:r>
              <a:rPr lang="pl-PL" altLang="pl-PL" sz="1100" b="1" dirty="0">
                <a:highlight>
                  <a:srgbClr val="00FFFF"/>
                </a:highlight>
                <a:latin typeface="Calibri  "/>
                <a:ea typeface="Times New Roman" panose="02020603050405020304" pitchFamily="18" charset="0"/>
                <a:hlinkClick r:id="rId2" action="ppaction://hlinkfile"/>
              </a:rPr>
              <a:t>[LINK]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rgbClr val="2F5496"/>
              </a:solidFill>
              <a:effectLst/>
              <a:latin typeface="Calibri  "/>
              <a:cs typeface="Calibri" panose="020F0502020204030204" pitchFamily="34" charset="0"/>
            </a:endParaRP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12.15 – 13.30 – Panel ekspertów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  "/>
                <a:ea typeface="Arial" panose="020B0604020202020204" pitchFamily="34" charset="0"/>
                <a:cs typeface="Calibri" panose="020F0502020204030204" pitchFamily="34" charset="0"/>
              </a:rPr>
              <a:t>Znaczenie ESG w kształtowaniu polityki organizacyjnej, raportowaniu oraz odpowiedzialnym zarządzaniu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  "/>
                <a:ea typeface="Arial" panose="020B0604020202020204" pitchFamily="34" charset="0"/>
                <a:cs typeface="Calibri" panose="020F0502020204030204" pitchFamily="34" charset="0"/>
              </a:rPr>
              <a:t>moderator dr Marek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libri  "/>
                <a:ea typeface="Arial" panose="020B0604020202020204" pitchFamily="34" charset="0"/>
                <a:cs typeface="Calibri" panose="020F0502020204030204" pitchFamily="34" charset="0"/>
              </a:rPr>
              <a:t>Szajczyk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  "/>
                <a:ea typeface="Arial" panose="020B0604020202020204" pitchFamily="34" charset="0"/>
                <a:cs typeface="Calibri" panose="020F0502020204030204" pitchFamily="34" charset="0"/>
              </a:rPr>
              <a:t> Uniwersytet w Siedlcach </a:t>
            </a:r>
            <a:r>
              <a:rPr lang="pl-PL" altLang="pl-PL" sz="1100" b="1" dirty="0">
                <a:highlight>
                  <a:srgbClr val="00FFFF"/>
                </a:highlight>
                <a:latin typeface="Calibri  "/>
                <a:ea typeface="Times New Roman" panose="02020603050405020304" pitchFamily="18" charset="0"/>
                <a:hlinkClick r:id="rId2" action="ppaction://hlinkfile"/>
              </a:rPr>
              <a:t>[LINK]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rgbClr val="2F5496"/>
              </a:solidFill>
              <a:effectLst/>
              <a:latin typeface="Calibri  "/>
              <a:cs typeface="Calibri" panose="020F0502020204030204" pitchFamily="34" charset="0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13.30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14.30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Obiad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14.30 – 16.30 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altLang="pl-PL" sz="1100" b="1" dirty="0">
                <a:solidFill>
                  <a:srgbClr val="0070C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  "/>
                <a:ea typeface="Times New Roman" panose="02020603050405020304" pitchFamily="18" charset="0"/>
              </a:rPr>
              <a:t>I sesja równoległa </a:t>
            </a:r>
            <a:r>
              <a:rPr lang="pl-PL" altLang="pl-PL" sz="1100" b="1" dirty="0">
                <a:highlight>
                  <a:srgbClr val="00FFFF"/>
                </a:highlight>
                <a:latin typeface="Calibri  "/>
                <a:ea typeface="Times New Roman" panose="02020603050405020304" pitchFamily="18" charset="0"/>
                <a:hlinkClick r:id="rId3" action="ppaction://hlinkfile"/>
              </a:rPr>
              <a:t>[LINK]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 –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prowadzący Profesor dr hab. Marian Podstawka 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Profesor dr hab. Elżbieta Skrzypek Uniwersytet Kaliski,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CSR i ESG jako skuteczne narzędzia realizacji zrównoważonego rozwoju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hab. Małgorzata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Sidor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–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Rządkowska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profesor Politechniki Warszawskiej,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Sprawiedliwa polityka płacowa - utopia czy konieczność? Dylematy zarządcze związane z wdrażaniem dyrektywy o równości wynagrodzeń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Professor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dr Jan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Žukovskis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Vytautas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Magnus University Litwa,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Modeling of Organization and Budget Planning: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Summer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School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Experiences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and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Opportunities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hab. Bogusz Mikuła profesor Uniwersytetu Ekonomicznego w Krakowie, 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Budowanie zasobów wiedzy spersonalizowanej w organizacji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hab. Wioletta Wereda profesor Wojskowej Akademii Technicznej,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Kompetencje pracowników w erze rozwoju informacji cyfrowej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hab. Piotr Wróbel profesor Uniwersytetu Gdańskiego,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Ageism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– oblicza dyskryminacji kobiet w miejscu pracy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hab. Marcin Flieger profesor Akademii Wojsk Lądowych we Wrocławiu,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Uwarunkowania zarządzania zrównoważonym systemem w organizacji pozornej (online)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  "/>
                <a:ea typeface="Times New Roman" panose="02020603050405020304" pitchFamily="18" charset="0"/>
              </a:rPr>
              <a:t>II sesja równoległa </a:t>
            </a:r>
            <a:r>
              <a:rPr lang="pl-PL" altLang="pl-PL" sz="1100" b="1" dirty="0">
                <a:highlight>
                  <a:srgbClr val="00FFFF"/>
                </a:highlight>
                <a:latin typeface="Calibri  "/>
                <a:ea typeface="Times New Roman" panose="02020603050405020304" pitchFamily="18" charset="0"/>
                <a:hlinkClick r:id="rId4" action="ppaction://hlinkfile"/>
              </a:rPr>
              <a:t>[LINK]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prowadząca dr Jolanta Brodowska 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–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Szewczuk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Profesor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Svitlana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Levytska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National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University of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Water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and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Environmental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Engineering,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Rivne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,  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Ukraine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,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Arial" panose="020B0604020202020204" pitchFamily="34" charset="0"/>
              </a:rPr>
              <a:t>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Sustainability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Report: a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Perspective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for Business of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Socially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Responsible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Prof. dr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oec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.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Gunta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Grīnberga-Zālīte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, University of Life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Sciences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and Technologies, 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Consumer </a:t>
            </a:r>
            <a:r>
              <a:rPr kumimoji="0" lang="pl-PL" altLang="pl-PL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Perceptions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of </a:t>
            </a:r>
            <a:r>
              <a:rPr kumimoji="0" lang="pl-PL" altLang="pl-PL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Greenwashing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in </a:t>
            </a:r>
            <a:r>
              <a:rPr kumimoji="0" lang="pl-PL" altLang="pl-PL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Rural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Tourism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and </a:t>
            </a:r>
            <a:r>
              <a:rPr kumimoji="0" lang="pl-PL" altLang="pl-PL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Local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Food System</a:t>
            </a:r>
            <a:r>
              <a:rPr kumimoji="0" lang="pl-PL" altLang="pl-PL" sz="11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,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Professor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 </a:t>
            </a:r>
            <a:r>
              <a:rPr lang="pl-PL" altLang="pl-PL" sz="1100" b="1" dirty="0" err="1">
                <a:latin typeface="Calibri  "/>
                <a:ea typeface="Times New Roman" panose="02020603050405020304" pitchFamily="18" charset="0"/>
              </a:rPr>
              <a:t>Osadcha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 </a:t>
            </a:r>
            <a:r>
              <a:rPr lang="pl-PL" altLang="pl-PL" sz="1100" b="1" dirty="0" err="1">
                <a:latin typeface="Calibri  "/>
                <a:ea typeface="Times New Roman" panose="02020603050405020304" pitchFamily="18" charset="0"/>
              </a:rPr>
              <a:t>Olha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National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University of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Water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and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Environmental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Engineering,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Rivne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,  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Ukraine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 Creative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Imperative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as a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Phenomenon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of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Contemporary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Economic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Development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Assoc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. prof. Lina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Marcinkeviciute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oraz 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Assoc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. prof. Rasa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Pranckuniene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,  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Vytautas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Magnus University Litwa,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Management of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sustaining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ecosystem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services in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protected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areas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: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Coastal-Rural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Area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of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Nemunas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Delta and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Curonian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</a:rPr>
              <a:t>Lagoon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Marek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Szajczyk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, Uniwersytet w Siedlcach</a:t>
            </a:r>
            <a:r>
              <a:rPr kumimoji="0" lang="pl-PL" altLang="pl-PL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,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Calibri" panose="020F0502020204030204" pitchFamily="34" charset="0"/>
              </a:rPr>
              <a:t>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Wpływ taksonomii zrównoważonych działań na strategie inwestycyjne przedsiębiorstw 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19.00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Uroczysta kolacja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</p:txBody>
      </p:sp>
      <p:sp>
        <p:nvSpPr>
          <p:cNvPr id="13" name="Prostokąt: zaokrąglone rogi 12" descr="I Dzień - 22 września (poniedziałek) 2025 r. ">
            <a:extLst>
              <a:ext uri="{FF2B5EF4-FFF2-40B4-BE49-F238E27FC236}">
                <a16:creationId xmlns:a16="http://schemas.microsoft.com/office/drawing/2014/main" id="{DAB00660-99FF-0D0A-916C-DCB9CDD3AFA8}"/>
              </a:ext>
            </a:extLst>
          </p:cNvPr>
          <p:cNvSpPr/>
          <p:nvPr/>
        </p:nvSpPr>
        <p:spPr>
          <a:xfrm>
            <a:off x="502920" y="2010348"/>
            <a:ext cx="6621780" cy="44062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A8A4DC81-CBB2-DE0A-DF80-8D6821D27D75}"/>
              </a:ext>
            </a:extLst>
          </p:cNvPr>
          <p:cNvSpPr txBox="1">
            <a:spLocks/>
          </p:cNvSpPr>
          <p:nvPr/>
        </p:nvSpPr>
        <p:spPr>
          <a:xfrm>
            <a:off x="571817" y="2007684"/>
            <a:ext cx="6552883" cy="440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chemeClr val="bg1"/>
                </a:solidFill>
              </a:rPr>
              <a:t>I Dzień - 22 września </a:t>
            </a:r>
            <a:r>
              <a:rPr lang="pl-PL" sz="1600" dirty="0">
                <a:solidFill>
                  <a:schemeClr val="bg1"/>
                </a:solidFill>
              </a:rPr>
              <a:t>(poniedziałek) </a:t>
            </a:r>
            <a:r>
              <a:rPr lang="pl-PL" sz="1600" b="1" dirty="0">
                <a:solidFill>
                  <a:schemeClr val="bg1"/>
                </a:solidFill>
              </a:rPr>
              <a:t>2025 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1800" b="1" dirty="0"/>
          </a:p>
        </p:txBody>
      </p:sp>
      <p:sp>
        <p:nvSpPr>
          <p:cNvPr id="10" name="Tytuł 9" hidden="1">
            <a:extLst>
              <a:ext uri="{FF2B5EF4-FFF2-40B4-BE49-F238E27FC236}">
                <a16:creationId xmlns:a16="http://schemas.microsoft.com/office/drawing/2014/main" id="{A86D2315-A69E-4D17-8205-773870FC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konferencji – dzień 1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07F6BA8E-29F3-0265-F55E-DE0CA23D8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8" y="1612901"/>
            <a:ext cx="6520220" cy="3921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accent5">
                    <a:lumMod val="50000"/>
                  </a:schemeClr>
                </a:solidFill>
              </a:rPr>
              <a:t>PROGRAM</a:t>
            </a:r>
            <a:r>
              <a:rPr lang="pl-PL" dirty="0"/>
              <a:t> </a:t>
            </a:r>
            <a:r>
              <a:rPr lang="pl-PL" sz="1800" b="1" dirty="0">
                <a:solidFill>
                  <a:schemeClr val="accent5">
                    <a:lumMod val="50000"/>
                  </a:schemeClr>
                </a:solidFill>
              </a:rPr>
              <a:t>Konferencji</a:t>
            </a:r>
          </a:p>
        </p:txBody>
      </p:sp>
    </p:spTree>
    <p:extLst>
      <p:ext uri="{BB962C8B-B14F-4D97-AF65-F5344CB8AC3E}">
        <p14:creationId xmlns:p14="http://schemas.microsoft.com/office/powerpoint/2010/main" val="234828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8BDAF-57CF-928F-DA3D-008BAE158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44D0A41-85E9-DC9A-C251-DDC69BC60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17" y="2527176"/>
            <a:ext cx="6552883" cy="64292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9.00 – Śniadanie dla gości hotelowych</a:t>
            </a: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10.00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11.30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Panel ekspertów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Rola pracowników w zrównoważonym rozwoju organizacji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prowadząca dr Monika Jasińska Uniwersytet w Siedlcach </a:t>
            </a:r>
            <a:r>
              <a:rPr lang="pl-PL" altLang="pl-PL" sz="1100" b="1" dirty="0">
                <a:highlight>
                  <a:srgbClr val="00FFFF"/>
                </a:highlight>
                <a:latin typeface="Calibri  "/>
                <a:ea typeface="Times New Roman" panose="02020603050405020304" pitchFamily="18" charset="0"/>
                <a:hlinkClick r:id="rId2" action="ppaction://hlinkfile"/>
              </a:rPr>
              <a:t>[LINK]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  <a:hlinkClick r:id="rId2" action="ppaction://hlinkfile"/>
              </a:rPr>
              <a:t> 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11.30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12.00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Przerwa kawowa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12.00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14.00 – Sesja I – prowadzący dr hab. Grzegorz Pietrek profesor uczelni, Uniwersytet w Siedlcach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hab. Marzena Wójcik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Augustyniak profesor uczelni, Uniwersytet w Siedlcach,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W kierunku zrównoważonego szkolnictwa wyższego: analiza strategii rozwoju uczelni w Polsce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hab. Aneta Wysokińska profesor Akademii Sztuki Wojennej w Warszawie, mgr Mateusz Wąsowski Akademia Sztuki Wojennej w Warszawie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,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Subiektywizm w ocenie ryzyka a skuteczność zarządzania - ujęcie systemowe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hab. Anna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Marciniuk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Kluska profesor uczelni, Uniwersytet w Siedlcach, mgr Łukasz Domański Uniwersytet w Siedlcach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Prognozy płodów rolnych w aspekcie bezpieczeństwa żywności i zrównoważonego rozwoju.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Tomasz </a:t>
            </a:r>
            <a:r>
              <a:rPr kumimoji="0" lang="pl-PL" altLang="pl-PL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Gigol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Szkoła Główna Handlowa w Warszawie,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Wpływ poczucia nudy w pracy i postrzeganego wsparcia organizacyjnego na zaangażowanie w pracę</a:t>
            </a: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Dr Jacek Woźniak, Wojskowa Akademia Techniczna w Warszawie, </a:t>
            </a:r>
            <a:r>
              <a:rPr lang="pl-PL" altLang="pl-PL" sz="1100" i="1" dirty="0">
                <a:latin typeface="Calibri  "/>
                <a:ea typeface="Times New Roman" panose="02020603050405020304" pitchFamily="18" charset="0"/>
              </a:rPr>
              <a:t>Kultura cyfrowa przedsiębiorstw w Polsce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Tomasz Ogrodnik Uniwersytet Warszawski,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Transformacja cyfrowa w rachunkowości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Dr Anna Owczarczyk Wojskowa Akademia Techniczna w Warszawie 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rgbClr val="1A1A1A"/>
                </a:solidFill>
                <a:effectLst/>
                <a:latin typeface="Calibri  "/>
                <a:ea typeface="Arial" panose="020B0604020202020204" pitchFamily="34" charset="0"/>
              </a:rPr>
              <a:t> 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Zarządzanie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cyberbezpieczeństwem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</a:t>
            </a:r>
            <a:b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</a:b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w podmiotach ochrony zdrowia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Mirecki Mikołaj Uniwersytet Warmińsko-Mazurski w Olsztynie 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Green Public </a:t>
            </a:r>
            <a:r>
              <a:rPr kumimoji="0" lang="pl-PL" altLang="pl-PL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Procurement</a:t>
            </a: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 a transformacja biznesu – rola prawa zamówień publicznych w promowaniu działań proekologicznych (online)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14.00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15.00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Obiad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15.00</a:t>
            </a:r>
            <a:r>
              <a:rPr lang="pl-PL" altLang="pl-PL" sz="1100" b="1" dirty="0">
                <a:solidFill>
                  <a:srgbClr val="000000"/>
                </a:solidFill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ea typeface="Times New Roman" panose="02020603050405020304" pitchFamily="18" charset="0"/>
              </a:rPr>
              <a:t>Zakończenie konferencji dr hab. Grzegorz Pietrek profesor uczelni</a:t>
            </a:r>
            <a:r>
              <a:rPr lang="pl-PL" altLang="pl-PL" sz="1100" b="1" dirty="0">
                <a:latin typeface="Calibri  "/>
                <a:ea typeface="Times New Roman" panose="02020603050405020304" pitchFamily="18" charset="0"/>
              </a:rPr>
              <a:t>, Uniwersytet w Siedlcach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1100" b="1" dirty="0">
              <a:solidFill>
                <a:schemeClr val="accent5">
                  <a:lumMod val="50000"/>
                </a:schemeClr>
              </a:solidFill>
              <a:latin typeface="Calibri  "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 "/>
                <a:ea typeface="Times New Roman" panose="02020603050405020304" pitchFamily="18" charset="0"/>
              </a:rPr>
              <a:t>Miejsce obrad: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 "/>
                <a:ea typeface="Times New Roman" panose="02020603050405020304" pitchFamily="18" charset="0"/>
              </a:rPr>
              <a:t>Dwór </a:t>
            </a:r>
            <a:r>
              <a:rPr kumimoji="0" lang="pl-PL" altLang="pl-PL" sz="12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 "/>
                <a:ea typeface="Times New Roman" panose="02020603050405020304" pitchFamily="18" charset="0"/>
              </a:rPr>
              <a:t>Mościbrody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 "/>
                <a:ea typeface="Times New Roman" panose="02020603050405020304" pitchFamily="18" charset="0"/>
              </a:rPr>
              <a:t>Mościbrody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 "/>
                <a:ea typeface="Times New Roman" panose="02020603050405020304" pitchFamily="18" charset="0"/>
              </a:rPr>
              <a:t> 52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 "/>
                <a:ea typeface="Times New Roman" panose="02020603050405020304" pitchFamily="18" charset="0"/>
              </a:rPr>
              <a:t>08-110 Wiśniew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  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 "/>
                <a:ea typeface="Times New Roman" panose="02020603050405020304" pitchFamily="18" charset="0"/>
              </a:rPr>
              <a:t>Osoby potrzebujące transportu z Siedlec na miejsce obrad </a:t>
            </a:r>
            <a:b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 "/>
                <a:ea typeface="Times New Roman" panose="02020603050405020304" pitchFamily="18" charset="0"/>
              </a:rPr>
            </a:br>
            <a:r>
              <a:rPr kumimoji="0" lang="pl-PL" altLang="pl-PL" sz="1100" b="0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 "/>
                <a:ea typeface="Times New Roman" panose="02020603050405020304" pitchFamily="18" charset="0"/>
              </a:rPr>
              <a:t>proszone są o kontakt z dr Moniką Wakułą tel. 603617420.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  "/>
            </a:endParaRPr>
          </a:p>
        </p:txBody>
      </p:sp>
      <p:sp>
        <p:nvSpPr>
          <p:cNvPr id="6" name="Prostokąt: zaokrąglone rogi 5" descr="II Dzień - 23 września (wtorek) 2025 r. ">
            <a:extLst>
              <a:ext uri="{FF2B5EF4-FFF2-40B4-BE49-F238E27FC236}">
                <a16:creationId xmlns:a16="http://schemas.microsoft.com/office/drawing/2014/main" id="{A899FA1B-9D5C-1E78-52CE-C687FE545E86}"/>
              </a:ext>
            </a:extLst>
          </p:cNvPr>
          <p:cNvSpPr/>
          <p:nvPr/>
        </p:nvSpPr>
        <p:spPr>
          <a:xfrm>
            <a:off x="502920" y="2010348"/>
            <a:ext cx="6621780" cy="44062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zawartości 2" descr="II Dzień - 23 września (wtorek) 2025 r. ">
            <a:extLst>
              <a:ext uri="{FF2B5EF4-FFF2-40B4-BE49-F238E27FC236}">
                <a16:creationId xmlns:a16="http://schemas.microsoft.com/office/drawing/2014/main" id="{BD3E29BA-18CF-2770-131D-1AF695E3E512}"/>
              </a:ext>
            </a:extLst>
          </p:cNvPr>
          <p:cNvSpPr txBox="1">
            <a:spLocks/>
          </p:cNvSpPr>
          <p:nvPr/>
        </p:nvSpPr>
        <p:spPr>
          <a:xfrm>
            <a:off x="571817" y="2007684"/>
            <a:ext cx="6552883" cy="440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chemeClr val="bg1"/>
                </a:solidFill>
              </a:rPr>
              <a:t>II Dzień - 23 września </a:t>
            </a:r>
            <a:r>
              <a:rPr lang="pl-PL" sz="1600" dirty="0">
                <a:solidFill>
                  <a:schemeClr val="bg1"/>
                </a:solidFill>
              </a:rPr>
              <a:t>(wtorek) </a:t>
            </a:r>
            <a:r>
              <a:rPr lang="pl-PL" sz="1600" b="1" dirty="0">
                <a:solidFill>
                  <a:schemeClr val="bg1"/>
                </a:solidFill>
              </a:rPr>
              <a:t>2025 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1800" b="1" dirty="0"/>
          </a:p>
        </p:txBody>
      </p:sp>
      <p:sp>
        <p:nvSpPr>
          <p:cNvPr id="5" name="Tytuł 4" hidden="1">
            <a:extLst>
              <a:ext uri="{FF2B5EF4-FFF2-40B4-BE49-F238E27FC236}">
                <a16:creationId xmlns:a16="http://schemas.microsoft.com/office/drawing/2014/main" id="{72A642F9-6EA1-49B3-A068-4BF8EA0C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Program – dzień 2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87736A24-9551-F59D-2E65-4C8F24D41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8" y="1600201"/>
            <a:ext cx="6520220" cy="404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accent5">
                    <a:lumMod val="50000"/>
                  </a:schemeClr>
                </a:solidFill>
              </a:rPr>
              <a:t>PROGRAM</a:t>
            </a:r>
            <a:r>
              <a:rPr lang="pl-PL" dirty="0"/>
              <a:t> </a:t>
            </a:r>
            <a:r>
              <a:rPr lang="pl-PL" sz="1800" b="1" dirty="0">
                <a:solidFill>
                  <a:schemeClr val="accent5">
                    <a:lumMod val="50000"/>
                  </a:schemeClr>
                </a:solidFill>
              </a:rPr>
              <a:t>Konferencji</a:t>
            </a:r>
          </a:p>
        </p:txBody>
      </p:sp>
    </p:spTree>
    <p:extLst>
      <p:ext uri="{BB962C8B-B14F-4D97-AF65-F5344CB8AC3E}">
        <p14:creationId xmlns:p14="http://schemas.microsoft.com/office/powerpoint/2010/main" val="44878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644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364</TotalTime>
  <Words>709</Words>
  <Application>Microsoft Office PowerPoint</Application>
  <PresentationFormat>Niestandardowy</PresentationFormat>
  <Paragraphs>46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 </vt:lpstr>
      <vt:lpstr>Calibri Light</vt:lpstr>
      <vt:lpstr>Times New Roman</vt:lpstr>
      <vt:lpstr>Motyw pakietu Office</vt:lpstr>
      <vt:lpstr>Program konferencji – dzień 1</vt:lpstr>
      <vt:lpstr>Program – dzień 2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 Trojanowski</dc:creator>
  <cp:lastModifiedBy>pracownik</cp:lastModifiedBy>
  <cp:revision>12</cp:revision>
  <cp:lastPrinted>2025-09-02T20:04:54Z</cp:lastPrinted>
  <dcterms:created xsi:type="dcterms:W3CDTF">2025-09-01T11:20:13Z</dcterms:created>
  <dcterms:modified xsi:type="dcterms:W3CDTF">2025-09-09T10:52:50Z</dcterms:modified>
</cp:coreProperties>
</file>